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FC7D0B2-9437-42A2-AE3E-86338BAD4042}" type="datetimeFigureOut">
              <a:rPr lang="en-US" smtClean="0"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E28A34-18AB-4D8B-9602-2EB23E0C5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pstatechristianacademy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+mj-lt"/>
              </a:rPr>
              <a:t>Upstate Christian Academy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An SDA Church Ministry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ndalus" pitchFamily="2" charset="-78"/>
                <a:cs typeface="Andalus" pitchFamily="2" charset="-78"/>
              </a:rPr>
              <a:t>1704 East north St.  Greenville, SC 29607</a:t>
            </a:r>
            <a:endParaRPr lang="en-US" sz="1600" dirty="0">
              <a:solidFill>
                <a:schemeClr val="bg1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Our school wants to welcome everyone here today.  May God bless you greatly today, tomorrow and forever! 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If you have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chool age children or simply would like more information about our school you may do one or all of the following: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8862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Stop by and visit during school hours.  Our office is open from 12:00- 3:00 pm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Call 864.232.8885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V</a:t>
            </a:r>
            <a:r>
              <a:rPr lang="en-US" dirty="0" smtClean="0"/>
              <a:t>isit our website: </a:t>
            </a:r>
            <a:r>
              <a:rPr lang="en-US" dirty="0" smtClean="0">
                <a:hlinkClick r:id="rId2"/>
              </a:rPr>
              <a:t>www.upstatechristianacademy.org</a:t>
            </a:r>
            <a:r>
              <a:rPr lang="en-US" dirty="0" smtClean="0"/>
              <a:t> and read about us.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Speak to our church pastor and he’ll let us know about you.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715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We want to hear from you!</a:t>
            </a: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8" name="Picture 7" descr="EDGE logo lg form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724400"/>
            <a:ext cx="2794432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114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Pasos Family</dc:creator>
  <cp:lastModifiedBy>Pasos Family</cp:lastModifiedBy>
  <cp:revision>2</cp:revision>
  <dcterms:created xsi:type="dcterms:W3CDTF">2012-04-22T16:09:06Z</dcterms:created>
  <dcterms:modified xsi:type="dcterms:W3CDTF">2012-04-22T16:27:19Z</dcterms:modified>
</cp:coreProperties>
</file>